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9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7429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2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9175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9603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7461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577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6551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875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51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556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98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5300295-90E6-4EE8-AFA3-43308EA1F3A5}" type="datetimeFigureOut">
              <a:rPr lang="de-DE" smtClean="0"/>
              <a:t>26.03.2023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E71E3347-D1BD-4B0B-A2B4-DFBAD851E9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4070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3436A2-C143-596D-F3D9-78CA85E890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Team Lions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2838958-E763-AEA1-88B0-D82B574E57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Entwicklung einer Spenden-App für den Lions Club</a:t>
            </a:r>
          </a:p>
        </p:txBody>
      </p:sp>
    </p:spTree>
    <p:extLst>
      <p:ext uri="{BB962C8B-B14F-4D97-AF65-F5344CB8AC3E}">
        <p14:creationId xmlns:p14="http://schemas.microsoft.com/office/powerpoint/2010/main" val="2090446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Fragen?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F7C8CF42-DEE2-89F5-5292-DB523FD9B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088" y="1387642"/>
            <a:ext cx="2889559" cy="3745832"/>
          </a:xfr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CC73A888-C2A6-1280-428E-1CC2C98D5178}"/>
              </a:ext>
            </a:extLst>
          </p:cNvPr>
          <p:cNvSpPr txBox="1">
            <a:spLocks/>
          </p:cNvSpPr>
          <p:nvPr/>
        </p:nvSpPr>
        <p:spPr>
          <a:xfrm>
            <a:off x="3869268" y="864108"/>
            <a:ext cx="7315200" cy="595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448A14CD-E5E6-9286-D41E-44241D3CF4E6}"/>
              </a:ext>
            </a:extLst>
          </p:cNvPr>
          <p:cNvSpPr txBox="1">
            <a:spLocks/>
          </p:cNvSpPr>
          <p:nvPr/>
        </p:nvSpPr>
        <p:spPr>
          <a:xfrm>
            <a:off x="3869268" y="864108"/>
            <a:ext cx="7315200" cy="523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Danke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495858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08A19-AA11-6A5F-0105-AFF931BF5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C5ECBD-8D75-2151-F57A-BDA5189A0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Vorstellung des Teams</a:t>
            </a:r>
          </a:p>
          <a:p>
            <a:r>
              <a:rPr lang="de-DE" dirty="0"/>
              <a:t>Hintergrund zu den Lions</a:t>
            </a:r>
          </a:p>
          <a:p>
            <a:r>
              <a:rPr lang="de-DE" dirty="0"/>
              <a:t>Planung der App</a:t>
            </a:r>
          </a:p>
          <a:p>
            <a:r>
              <a:rPr lang="de-DE" dirty="0"/>
              <a:t>Demonstration</a:t>
            </a:r>
          </a:p>
          <a:p>
            <a:r>
              <a:rPr lang="de-DE" dirty="0"/>
              <a:t>QR-Code &amp; Fragen</a:t>
            </a:r>
          </a:p>
        </p:txBody>
      </p:sp>
    </p:spTree>
    <p:extLst>
      <p:ext uri="{BB962C8B-B14F-4D97-AF65-F5344CB8AC3E}">
        <p14:creationId xmlns:p14="http://schemas.microsoft.com/office/powerpoint/2010/main" val="3791524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2B4C3C-732B-3E79-B1C8-D5D52DF7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AB4DF66-D936-33F3-C35F-2F746A9445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772" y="2498794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E6AB1DC-A604-E7E9-B514-8EE82EC287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859" y="2499880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BF3E6792-2201-9CF0-065B-A726B2AB25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946" y="2498794"/>
            <a:ext cx="1271452" cy="12714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5899752-11C1-CA6F-57FA-8DFAF8C902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033" y="2498794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AEDF5A20-1905-D4E0-E7C5-6D45CEA72BC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99" t="40647" r="35211" b="50000"/>
          <a:stretch/>
        </p:blipFill>
        <p:spPr>
          <a:xfrm>
            <a:off x="5074981" y="4416577"/>
            <a:ext cx="1271451" cy="12758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91F8A190-83C8-0C4C-67AD-B10713E21BA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70" t="34175" r="40648" b="57411"/>
          <a:stretch/>
        </p:blipFill>
        <p:spPr>
          <a:xfrm>
            <a:off x="6988626" y="4416577"/>
            <a:ext cx="1271451" cy="12758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74533426-3C57-82A0-08E7-556B7F35A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62" t="28372" r="27985" b="27675"/>
          <a:stretch/>
        </p:blipFill>
        <p:spPr>
          <a:xfrm>
            <a:off x="8902271" y="4416577"/>
            <a:ext cx="1275865" cy="12758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FDD71352-B3BF-6C75-3478-C846FEEBE2B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89" r="37206" b="72096"/>
          <a:stretch/>
        </p:blipFill>
        <p:spPr>
          <a:xfrm>
            <a:off x="6049189" y="413456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44896CA2-444F-5957-E420-78CA061C3AC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5277" y="402851"/>
            <a:ext cx="1271451" cy="12714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174210B7-4311-CAAC-1285-F262F278A92E}"/>
              </a:ext>
            </a:extLst>
          </p:cNvPr>
          <p:cNvSpPr txBox="1"/>
          <p:nvPr/>
        </p:nvSpPr>
        <p:spPr>
          <a:xfrm>
            <a:off x="5811523" y="1684907"/>
            <a:ext cx="176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Tom Brauns </a:t>
            </a:r>
          </a:p>
          <a:p>
            <a:pPr algn="ctr"/>
            <a:r>
              <a:rPr lang="de-DE" dirty="0"/>
              <a:t>(</a:t>
            </a:r>
            <a:r>
              <a:rPr lang="de-DE" dirty="0" err="1"/>
              <a:t>Product</a:t>
            </a:r>
            <a:r>
              <a:rPr lang="de-DE" dirty="0"/>
              <a:t> </a:t>
            </a:r>
            <a:r>
              <a:rPr lang="de-DE" dirty="0" err="1"/>
              <a:t>Owner</a:t>
            </a:r>
            <a:r>
              <a:rPr lang="de-DE" dirty="0"/>
              <a:t>)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9071807-895D-2287-792A-111335C51BA0}"/>
              </a:ext>
            </a:extLst>
          </p:cNvPr>
          <p:cNvSpPr txBox="1"/>
          <p:nvPr/>
        </p:nvSpPr>
        <p:spPr>
          <a:xfrm>
            <a:off x="7688768" y="1684907"/>
            <a:ext cx="1804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Ayoub El-</a:t>
            </a:r>
            <a:r>
              <a:rPr lang="de-DE" dirty="0" err="1"/>
              <a:t>Mrabet</a:t>
            </a:r>
            <a:endParaRPr lang="de-DE" dirty="0"/>
          </a:p>
          <a:p>
            <a:pPr algn="ctr"/>
            <a:r>
              <a:rPr lang="de-DE" dirty="0"/>
              <a:t>(</a:t>
            </a:r>
            <a:r>
              <a:rPr lang="de-DE" dirty="0" err="1"/>
              <a:t>Scrum</a:t>
            </a:r>
            <a:r>
              <a:rPr lang="de-DE" dirty="0"/>
              <a:t> Master)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C7C25914-E51A-8A24-47B1-63BABAEC15F5}"/>
              </a:ext>
            </a:extLst>
          </p:cNvPr>
          <p:cNvSpPr txBox="1"/>
          <p:nvPr/>
        </p:nvSpPr>
        <p:spPr>
          <a:xfrm>
            <a:off x="3849131" y="3770245"/>
            <a:ext cx="197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Mikulas</a:t>
            </a:r>
            <a:r>
              <a:rPr lang="de-DE" dirty="0"/>
              <a:t> </a:t>
            </a:r>
            <a:r>
              <a:rPr lang="de-DE" dirty="0" err="1"/>
              <a:t>Willaschek</a:t>
            </a:r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187D0CBA-56CB-0793-C2B0-1AD327B82C1B}"/>
              </a:ext>
            </a:extLst>
          </p:cNvPr>
          <p:cNvSpPr txBox="1"/>
          <p:nvPr/>
        </p:nvSpPr>
        <p:spPr>
          <a:xfrm>
            <a:off x="5935001" y="3770245"/>
            <a:ext cx="1639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Omer </a:t>
            </a:r>
            <a:r>
              <a:rPr lang="de-DE" dirty="0" err="1"/>
              <a:t>Guimcho</a:t>
            </a:r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1FD82650-FA76-A492-71AD-DA0187BD2C12}"/>
              </a:ext>
            </a:extLst>
          </p:cNvPr>
          <p:cNvSpPr txBox="1"/>
          <p:nvPr/>
        </p:nvSpPr>
        <p:spPr>
          <a:xfrm>
            <a:off x="7891872" y="3770245"/>
            <a:ext cx="1537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Phillip Muders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20C5A2EC-C0A5-E530-E86E-5CD93D8C123E}"/>
              </a:ext>
            </a:extLst>
          </p:cNvPr>
          <p:cNvSpPr txBox="1"/>
          <p:nvPr/>
        </p:nvSpPr>
        <p:spPr>
          <a:xfrm>
            <a:off x="9573537" y="3769679"/>
            <a:ext cx="1986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Saadet </a:t>
            </a:r>
            <a:r>
              <a:rPr lang="de-DE" dirty="0" err="1"/>
              <a:t>Ibrahimova</a:t>
            </a:r>
            <a:endParaRPr lang="de-DE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007DC5BC-C346-C64D-7239-A7D7E08F7ED8}"/>
              </a:ext>
            </a:extLst>
          </p:cNvPr>
          <p:cNvSpPr txBox="1"/>
          <p:nvPr/>
        </p:nvSpPr>
        <p:spPr>
          <a:xfrm>
            <a:off x="8798428" y="5686895"/>
            <a:ext cx="1483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Marc Wieland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BECDAA54-53FF-BB55-2CE2-302C518DE323}"/>
              </a:ext>
            </a:extLst>
          </p:cNvPr>
          <p:cNvSpPr txBox="1"/>
          <p:nvPr/>
        </p:nvSpPr>
        <p:spPr>
          <a:xfrm>
            <a:off x="6772997" y="5686895"/>
            <a:ext cx="1702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Kristiyan</a:t>
            </a:r>
            <a:r>
              <a:rPr lang="de-DE" dirty="0"/>
              <a:t> Ivanov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56636ADA-759B-B81C-1C7D-54E896391AC2}"/>
              </a:ext>
            </a:extLst>
          </p:cNvPr>
          <p:cNvSpPr txBox="1"/>
          <p:nvPr/>
        </p:nvSpPr>
        <p:spPr>
          <a:xfrm>
            <a:off x="4921983" y="5686894"/>
            <a:ext cx="15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Nico Hofmann</a:t>
            </a:r>
          </a:p>
        </p:txBody>
      </p:sp>
    </p:spTree>
    <p:extLst>
      <p:ext uri="{BB962C8B-B14F-4D97-AF65-F5344CB8AC3E}">
        <p14:creationId xmlns:p14="http://schemas.microsoft.com/office/powerpoint/2010/main" val="1695333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1C4BCC-C48B-3E19-09FC-D95422472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der Lions Club?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44E128-82AE-D00D-65C6-2FD1EB615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Gründung 1917</a:t>
            </a:r>
          </a:p>
          <a:p>
            <a:r>
              <a:rPr lang="de-DE" dirty="0"/>
              <a:t>1.4 Mio. Mitglieder weltweit</a:t>
            </a:r>
          </a:p>
          <a:p>
            <a:r>
              <a:rPr lang="de-DE" dirty="0"/>
              <a:t>Service Club -&gt; Einsatz für das Wohl anderer</a:t>
            </a:r>
          </a:p>
          <a:p>
            <a:r>
              <a:rPr lang="de-DE" dirty="0"/>
              <a:t>Blindenhilfe, Umweltschutz, Jugendförderung &amp; Katastrophenhilfe</a:t>
            </a:r>
          </a:p>
          <a:p>
            <a:r>
              <a:rPr lang="de-DE" dirty="0"/>
              <a:t>Finanziert durch Spenden &amp; Mitgliedsbeiträge</a:t>
            </a:r>
          </a:p>
          <a:p>
            <a:r>
              <a:rPr lang="de-DE" dirty="0"/>
              <a:t>Motto: „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serve</a:t>
            </a:r>
            <a:r>
              <a:rPr lang="de-DE" dirty="0"/>
              <a:t>“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8329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1. Brainstorming</a:t>
            </a:r>
          </a:p>
          <a:p>
            <a:pPr lvl="1"/>
            <a:r>
              <a:rPr lang="de-DE" dirty="0"/>
              <a:t>„Spenden-App“</a:t>
            </a:r>
          </a:p>
          <a:p>
            <a:pPr lvl="1"/>
            <a:r>
              <a:rPr lang="de-DE" dirty="0"/>
              <a:t>Was ist essentiell?</a:t>
            </a:r>
          </a:p>
          <a:p>
            <a:pPr lvl="1"/>
            <a:r>
              <a:rPr lang="de-DE" dirty="0"/>
              <a:t>Was benötigen wir?</a:t>
            </a:r>
          </a:p>
          <a:p>
            <a:pPr lvl="1"/>
            <a:r>
              <a:rPr lang="de-DE" dirty="0"/>
              <a:t>Wo fangen wir am besten an?</a:t>
            </a:r>
          </a:p>
          <a:p>
            <a:pPr lvl="1"/>
            <a:r>
              <a:rPr lang="de-DE" dirty="0"/>
              <a:t>Wie hat sich der Kunde das vorgestellt?</a:t>
            </a:r>
          </a:p>
          <a:p>
            <a:pPr lvl="1"/>
            <a:r>
              <a:rPr lang="de-DE" dirty="0"/>
              <a:t>Welche Frameworks/Programmiersprachen verwenden?</a:t>
            </a:r>
          </a:p>
          <a:p>
            <a:pPr lvl="1"/>
            <a:r>
              <a:rPr lang="de-DE" dirty="0"/>
              <a:t>Backend?</a:t>
            </a:r>
          </a:p>
        </p:txBody>
      </p:sp>
    </p:spTree>
    <p:extLst>
      <p:ext uri="{BB962C8B-B14F-4D97-AF65-F5344CB8AC3E}">
        <p14:creationId xmlns:p14="http://schemas.microsoft.com/office/powerpoint/2010/main" val="1415250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2. Ablauf durchspielen:</a:t>
            </a:r>
          </a:p>
          <a:p>
            <a:pPr lvl="1"/>
            <a:r>
              <a:rPr lang="de-DE" dirty="0"/>
              <a:t>Startpunkt der App ist QR-Code</a:t>
            </a:r>
          </a:p>
          <a:p>
            <a:pPr lvl="1"/>
            <a:r>
              <a:rPr lang="de-DE" dirty="0"/>
              <a:t>Welche Schritte nach dem Einscannen?</a:t>
            </a:r>
          </a:p>
          <a:p>
            <a:pPr lvl="1"/>
            <a:r>
              <a:rPr lang="de-DE" dirty="0"/>
              <a:t>Welche Seiten benötigt?</a:t>
            </a:r>
          </a:p>
          <a:p>
            <a:pPr lvl="1"/>
            <a:r>
              <a:rPr lang="de-DE" dirty="0"/>
              <a:t>Welche Daten notwendig?</a:t>
            </a:r>
          </a:p>
          <a:p>
            <a:pPr lvl="1"/>
            <a:r>
              <a:rPr lang="de-DE" dirty="0"/>
              <a:t>Funktionen außerhalb des Bezahlprozesses?</a:t>
            </a:r>
          </a:p>
        </p:txBody>
      </p:sp>
    </p:spTree>
    <p:extLst>
      <p:ext uri="{BB962C8B-B14F-4D97-AF65-F5344CB8AC3E}">
        <p14:creationId xmlns:p14="http://schemas.microsoft.com/office/powerpoint/2010/main" val="3901522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3. Entwurf der Sketche</a:t>
            </a:r>
          </a:p>
          <a:p>
            <a:pPr lvl="1"/>
            <a:r>
              <a:rPr lang="de-DE" dirty="0"/>
              <a:t>Erstellen von Hauptseiten</a:t>
            </a:r>
          </a:p>
          <a:p>
            <a:pPr lvl="1"/>
            <a:r>
              <a:rPr lang="de-DE" dirty="0"/>
              <a:t>Entwurf einzelner Unterseiten</a:t>
            </a:r>
          </a:p>
          <a:p>
            <a:pPr lvl="1"/>
            <a:r>
              <a:rPr lang="de-DE" dirty="0"/>
              <a:t>Was soll auf den einzelnen Seiten stehen?</a:t>
            </a:r>
          </a:p>
        </p:txBody>
      </p:sp>
    </p:spTree>
    <p:extLst>
      <p:ext uri="{BB962C8B-B14F-4D97-AF65-F5344CB8AC3E}">
        <p14:creationId xmlns:p14="http://schemas.microsoft.com/office/powerpoint/2010/main" val="3846590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4. Development</a:t>
            </a:r>
          </a:p>
          <a:p>
            <a:pPr lvl="1"/>
            <a:r>
              <a:rPr lang="de-DE" dirty="0"/>
              <a:t>Programmiert in Flutter</a:t>
            </a:r>
          </a:p>
          <a:p>
            <a:pPr lvl="1"/>
            <a:r>
              <a:rPr lang="de-DE" dirty="0"/>
              <a:t>Somit verfügbar auf iOS, Android &amp; im Web</a:t>
            </a:r>
          </a:p>
          <a:p>
            <a:pPr lvl="1"/>
            <a:r>
              <a:rPr lang="de-DE" dirty="0"/>
              <a:t>Google </a:t>
            </a:r>
            <a:r>
              <a:rPr lang="de-DE" dirty="0" err="1"/>
              <a:t>Firebase</a:t>
            </a:r>
            <a:r>
              <a:rPr lang="de-DE" dirty="0"/>
              <a:t> zur Datenspeicherung &amp; -verwaltung</a:t>
            </a:r>
          </a:p>
          <a:p>
            <a:pPr lvl="1"/>
            <a:r>
              <a:rPr lang="de-DE" dirty="0" err="1"/>
              <a:t>Flask</a:t>
            </a:r>
            <a:r>
              <a:rPr lang="de-DE" dirty="0"/>
              <a:t> Server für </a:t>
            </a:r>
            <a:r>
              <a:rPr lang="de-DE" dirty="0" err="1"/>
              <a:t>Zahlungdsurchführung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9297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F8081-BEE1-4002-4EFB-AFD88FB8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8C5CF8-5A0E-E13A-482F-FE5A55676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0660121"/>
      </p:ext>
    </p:extLst>
  </p:cSld>
  <p:clrMapOvr>
    <a:masterClrMapping/>
  </p:clrMapOvr>
</p:sld>
</file>

<file path=ppt/theme/theme1.xml><?xml version="1.0" encoding="utf-8"?>
<a:theme xmlns:a="http://schemas.openxmlformats.org/drawingml/2006/main" name="Rahmen">
  <a:themeElements>
    <a:clrScheme name="Benutzerdefiniert 1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00338D"/>
      </a:accent1>
      <a:accent2>
        <a:srgbClr val="EBB700"/>
      </a:accent2>
      <a:accent3>
        <a:srgbClr val="00AB68"/>
      </a:accent3>
      <a:accent4>
        <a:srgbClr val="FF5B35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Rahmen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hmen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TM03457475[[fn=Rahmen]]</Template>
  <TotalTime>0</TotalTime>
  <Words>212</Words>
  <Application>Microsoft Office PowerPoint</Application>
  <PresentationFormat>Breitbild</PresentationFormat>
  <Paragraphs>57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Corbel</vt:lpstr>
      <vt:lpstr>Wingdings 2</vt:lpstr>
      <vt:lpstr>Rahmen</vt:lpstr>
      <vt:lpstr>Team Lions</vt:lpstr>
      <vt:lpstr>Gliederung</vt:lpstr>
      <vt:lpstr>Team</vt:lpstr>
      <vt:lpstr>Was ist der Lions Club?</vt:lpstr>
      <vt:lpstr>Planung</vt:lpstr>
      <vt:lpstr>Planung</vt:lpstr>
      <vt:lpstr>Planung</vt:lpstr>
      <vt:lpstr>Planung</vt:lpstr>
      <vt:lpstr>Demo</vt:lpstr>
      <vt:lpstr>Fragen?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Lions</dc:title>
  <dc:creator>Marc-Marvin Wieland</dc:creator>
  <cp:lastModifiedBy>Tom Brauns</cp:lastModifiedBy>
  <cp:revision>2</cp:revision>
  <dcterms:created xsi:type="dcterms:W3CDTF">2023-03-26T15:54:09Z</dcterms:created>
  <dcterms:modified xsi:type="dcterms:W3CDTF">2023-03-26T21:46:31Z</dcterms:modified>
</cp:coreProperties>
</file>

<file path=docProps/thumbnail.jpeg>
</file>